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7457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9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8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33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98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26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28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91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03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20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98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07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21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Ekphrastic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Poetry through visual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Terms and techniques to keep in mind: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Composition (Rule of Thirds)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Depth of Field (small or large aperture)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Subject Matter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Texture (Elements and Principles of Art)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Motion (Shutter Speed)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Special Effects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90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Examples: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59200" y="538850"/>
            <a:ext cx="3845400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“Venus and Mars”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She lured him in with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Her sexual prowess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And loved him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Above the tall grass,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And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Under the tall oaks.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Though after he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Drifted into the heavens,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She brought in her daemons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And let them steal from his soul.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They took his mind,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His memories,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His love,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His drink,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His wealth,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And his heart.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All that he has been,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All that he is,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All that he will be,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Is now hers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For the taking. 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9090"/>
          <a:stretch/>
        </p:blipFill>
        <p:spPr>
          <a:xfrm>
            <a:off x="3471200" y="921050"/>
            <a:ext cx="4834601" cy="31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83700" y="208200"/>
            <a:ext cx="4396500" cy="47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“Reflection”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You see my beauty when I cannot, to you I am perfect,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You make me chuckle and i think aloud, how lucky you are to be a man!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You appear oblivious to your own personal insecurities the stereotypes of men I suppose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You are able to be ready in minutes, as you do not worry about perfection.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It takes me hours to get ready, i stare in the mirror.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I see a clear image of the final result but it does not happen;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My face, my hair, does not match the image in my mind, about ready to give up, realizing perfection will never be achieved.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God help me, see my beauty i know i have when i look in the mirror!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About ready to give up i start to realize, i have already achieved that perfect beauty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Reassurance washes over me and you, i can see my beauty finally my outward self, radiates the beauty from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Within, calming and majestic, radiant like the effect of becoming enchanted by the sunset.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376" y="759274"/>
            <a:ext cx="4189549" cy="30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An ekphrastic poem is a vivid description of a work of art. In other words it is a poem inspired by a work of art.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Ekphrasis means “description” when translated in Greek. In ancient Greece the term was applied to the skill of describing a thing with vivid detail.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Ekphrastic has the ability to enhance the original artwork and take on a life of its own. You are making art inspired by a different artform.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Ekphrasis is a way of bringing the experience of an object to a listener or reader through highly detailed descriptive writing.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It can be a way to share the emotional experience and content with someone who has never encountered the work in question.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It is good to embody qualities beyond the physical aspects of the work, think about an emotional connection or overlaying theme to a specific written work. 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68" name="Shape 68"/>
          <p:cNvSpPr txBox="1"/>
          <p:nvPr/>
        </p:nvSpPr>
        <p:spPr>
          <a:xfrm>
            <a:off x="4053550" y="4568875"/>
            <a:ext cx="4840200" cy="4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434343"/>
                </a:solidFill>
                <a:highlight>
                  <a:srgbClr val="F1F4F5"/>
                </a:highlight>
              </a:rPr>
              <a:t>Welsh, Ryan. "Ekphrasis." </a:t>
            </a:r>
            <a:r>
              <a:rPr lang="en" sz="1000" i="1">
                <a:solidFill>
                  <a:srgbClr val="434343"/>
                </a:solidFill>
                <a:highlight>
                  <a:srgbClr val="F1F4F5"/>
                </a:highlight>
              </a:rPr>
              <a:t>Ekphrasis</a:t>
            </a:r>
            <a:r>
              <a:rPr lang="en" sz="1000">
                <a:solidFill>
                  <a:srgbClr val="434343"/>
                </a:solidFill>
                <a:highlight>
                  <a:srgbClr val="F1F4F5"/>
                </a:highlight>
              </a:rPr>
              <a:t>. The University of Chicago, n.d. Web.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50" y="127925"/>
            <a:ext cx="2982674" cy="42445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833125" y="159200"/>
            <a:ext cx="4592400" cy="462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3869875" y="171450"/>
            <a:ext cx="4592400" cy="43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Rind 			Catherine A. Callaghan (1999)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 critic</a:t>
            </a:r>
            <a:br>
              <a:rPr lang="en" sz="1200"/>
            </a:br>
            <a:r>
              <a:rPr lang="en" sz="1200"/>
              <a:t>Resolved her sonnects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Into empty feet.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 boss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Rejects proposals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He has barely skimmed.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 husband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Compares her pilaf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To swill for hogs.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 gas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She hopes will klll her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Leaks away.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The analyst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Unpeels her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Till she disappears.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163400" y="4445450"/>
            <a:ext cx="2461500" cy="5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M.C. Escher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626325" y="263925"/>
            <a:ext cx="4206000" cy="328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The Great Figure</a:t>
            </a:r>
            <a:br>
              <a:rPr lang="en" sz="1200"/>
            </a:br>
            <a:r>
              <a:rPr lang="en" sz="1200"/>
              <a:t>	-William Carlos Williams</a:t>
            </a:r>
            <a:br>
              <a:rPr lang="en" sz="1200"/>
            </a:br>
            <a:r>
              <a:rPr lang="en" sz="1200"/>
              <a:t>Among the rain</a:t>
            </a:r>
            <a:br>
              <a:rPr lang="en" sz="1200"/>
            </a:br>
            <a:r>
              <a:rPr lang="en" sz="1200"/>
              <a:t>And lights</a:t>
            </a:r>
            <a:br>
              <a:rPr lang="en" sz="1200"/>
            </a:br>
            <a:r>
              <a:rPr lang="en" sz="1200"/>
              <a:t>I saw the figure 5</a:t>
            </a:r>
            <a:br>
              <a:rPr lang="en" sz="1200"/>
            </a:br>
            <a:r>
              <a:rPr lang="en" sz="1200"/>
              <a:t>In gold</a:t>
            </a:r>
            <a:br>
              <a:rPr lang="en" sz="1200"/>
            </a:br>
            <a:r>
              <a:rPr lang="en" sz="1200"/>
              <a:t>On a red</a:t>
            </a:r>
            <a:br>
              <a:rPr lang="en" sz="1200"/>
            </a:br>
            <a:r>
              <a:rPr lang="en" sz="1200"/>
              <a:t>Firetruck</a:t>
            </a:r>
            <a:br>
              <a:rPr lang="en" sz="1200"/>
            </a:br>
            <a:r>
              <a:rPr lang="en" sz="1200"/>
              <a:t>Moving</a:t>
            </a:r>
            <a:br>
              <a:rPr lang="en" sz="1200"/>
            </a:br>
            <a:r>
              <a:rPr lang="en" sz="1200"/>
              <a:t>Tense</a:t>
            </a:r>
            <a:br>
              <a:rPr lang="en" sz="1200"/>
            </a:br>
            <a:r>
              <a:rPr lang="en" sz="1200"/>
              <a:t>Unheeded</a:t>
            </a:r>
            <a:br>
              <a:rPr lang="en" sz="1200"/>
            </a:br>
            <a:r>
              <a:rPr lang="en" sz="1200"/>
              <a:t>To gong clangs</a:t>
            </a:r>
            <a:br>
              <a:rPr lang="en" sz="1200"/>
            </a:br>
            <a:r>
              <a:rPr lang="en" sz="1200"/>
              <a:t>Siren howls</a:t>
            </a:r>
            <a:br>
              <a:rPr lang="en" sz="1200"/>
            </a:br>
            <a:r>
              <a:rPr lang="en" sz="1200"/>
              <a:t>And wheels rumbling</a:t>
            </a:r>
            <a:br>
              <a:rPr lang="en" sz="1200"/>
            </a:br>
            <a:r>
              <a:rPr lang="en" sz="1200"/>
              <a:t>Through the dark city.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12" y="166987"/>
            <a:ext cx="4066312" cy="48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494450" y="3673925"/>
            <a:ext cx="3049500" cy="10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Charles Demuth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Figure 5 in Gold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1928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074225" y="4739375"/>
            <a:ext cx="3049500" cy="1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Example of Painting depicting a poem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5" y="57750"/>
            <a:ext cx="7561999" cy="42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608500" y="4580175"/>
            <a:ext cx="61722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From “Taxi Driver Wisdom” Risa Mickenberg (Author) and Joanne Dugan (photographer)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149" y="73475"/>
            <a:ext cx="7307325" cy="48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“I am taking an existing work of art and rewriting over it. I’m imposing a new narrative on it, one that is partially suggested by the artwork itself and partially by something that comes from within. Sometimes that thing is an autobiographical moment, sometimes it’s a larger concern, social or political or intellectual.”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50">
                <a:solidFill>
                  <a:schemeClr val="dk1"/>
                </a:solidFill>
              </a:rPr>
              <a:t>									-Mary Jo Bang when talking about her </a:t>
            </a:r>
            <a:br>
              <a:rPr lang="en" sz="1450">
                <a:solidFill>
                  <a:schemeClr val="dk1"/>
                </a:solidFill>
              </a:rPr>
            </a:br>
            <a:r>
              <a:rPr lang="en" sz="1450">
                <a:solidFill>
                  <a:schemeClr val="dk1"/>
                </a:solidFill>
              </a:rPr>
              <a:t>										   own approach to ekphrastic poems </a:t>
            </a:r>
          </a:p>
          <a:p>
            <a:pPr lvl="0">
              <a:spcBef>
                <a:spcPts val="0"/>
              </a:spcBef>
              <a:buNone/>
            </a:pPr>
            <a:endParaRPr sz="1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89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try one together: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36275" y="863550"/>
            <a:ext cx="4856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There is Another Sky			by Emily Dickinson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There is another sky,</a:t>
            </a:r>
            <a:br>
              <a:rPr lang="en" sz="1400"/>
            </a:br>
            <a:r>
              <a:rPr lang="en" sz="1400"/>
              <a:t>Ever serene and fair,</a:t>
            </a:r>
            <a:br>
              <a:rPr lang="en" sz="1400"/>
            </a:br>
            <a:r>
              <a:rPr lang="en" sz="1400"/>
              <a:t>And there is another sunshine,</a:t>
            </a:r>
            <a:br>
              <a:rPr lang="en" sz="1400"/>
            </a:br>
            <a:r>
              <a:rPr lang="en" sz="1400"/>
              <a:t>Though it by darkness there;</a:t>
            </a:r>
            <a:br>
              <a:rPr lang="en" sz="1400"/>
            </a:br>
            <a:r>
              <a:rPr lang="en" sz="1400"/>
              <a:t>Never mind faded forests, Austin,</a:t>
            </a:r>
            <a:br>
              <a:rPr lang="en" sz="1400"/>
            </a:br>
            <a:r>
              <a:rPr lang="en" sz="1400"/>
              <a:t>Never mind silent fields - </a:t>
            </a:r>
            <a:br>
              <a:rPr lang="en" sz="1400"/>
            </a:br>
            <a:r>
              <a:rPr lang="en" sz="1400"/>
              <a:t>Here is a little forest,</a:t>
            </a:r>
            <a:br>
              <a:rPr lang="en" sz="1400"/>
            </a:br>
            <a:r>
              <a:rPr lang="en" sz="1400"/>
              <a:t>Whose leaf is ever green;</a:t>
            </a:r>
            <a:br>
              <a:rPr lang="en" sz="1400"/>
            </a:br>
            <a:r>
              <a:rPr lang="en" sz="1400"/>
              <a:t>Here is a brighter garden,</a:t>
            </a:r>
            <a:br>
              <a:rPr lang="en" sz="1400"/>
            </a:br>
            <a:r>
              <a:rPr lang="en" sz="1400"/>
              <a:t>Where not a frost has been;</a:t>
            </a:r>
            <a:br>
              <a:rPr lang="en" sz="1400"/>
            </a:br>
            <a:r>
              <a:rPr lang="en" sz="1400"/>
              <a:t>In its unfading flowers</a:t>
            </a:r>
            <a:br>
              <a:rPr lang="en" sz="1400"/>
            </a:br>
            <a:r>
              <a:rPr lang="en" sz="1400"/>
              <a:t>I hear the bright bee hum:</a:t>
            </a:r>
            <a:br>
              <a:rPr lang="en" sz="1400"/>
            </a:br>
            <a:r>
              <a:rPr lang="en" sz="1400"/>
              <a:t>Prithee, my brother,</a:t>
            </a:r>
            <a:br>
              <a:rPr lang="en" sz="1400"/>
            </a:br>
            <a:r>
              <a:rPr lang="en" sz="1400"/>
              <a:t>Into my garden come!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964000" y="3061625"/>
            <a:ext cx="2868300" cy="69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**Think about visually representing something using the terms and techniques we’ve learned in class**</a:t>
            </a:r>
          </a:p>
        </p:txBody>
      </p:sp>
      <p:pic>
        <p:nvPicPr>
          <p:cNvPr id="109" name="Shape 109" descr="Image result for 35mm film cam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724" y="3673945"/>
            <a:ext cx="2119524" cy="14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simple-light-2</vt:lpstr>
      <vt:lpstr>Ekphrastic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try one together: </vt:lpstr>
      <vt:lpstr>Terms and techniques to keep in mind:</vt:lpstr>
      <vt:lpstr>Student Examples: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Ekphrastic</dc:title>
  <dc:creator>Martin, Todd</dc:creator>
  <cp:lastModifiedBy>Martin, Todd</cp:lastModifiedBy>
  <cp:revision>2</cp:revision>
  <dcterms:modified xsi:type="dcterms:W3CDTF">2017-02-21T14:57:27Z</dcterms:modified>
</cp:coreProperties>
</file>